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A0F8CF-AAC4-4614-8280-CE3622400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1DFBDB1-492B-462A-8594-186006AEC9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AD920D1-6893-4F36-A19D-9B392F1FF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C52BD2-2F87-481D-9907-3232DB5AF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38B83D-917D-457E-8433-4ED3EA67D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02405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1FC642-F4F4-4702-9B64-F0C7724E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05DB643-D952-4D3E-9396-DA7FDD8124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D9C146-11B7-4DC5-88FA-8B0A2C1E9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4FD0258-1CA1-4CEB-9B00-28C6E55D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2F979B-4C98-4AD6-B8F8-ABFBD5571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47157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51FB686-E319-45DA-96B8-D79D225B58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A7022C8-BFAC-4351-B48F-D4012FF5D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E058CE-2248-44B7-BBCF-1F8B75E00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96DC09-5D7D-4533-AB42-C0D7E3259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675FFC-ACC1-423E-B765-50B15AED1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57920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93B7C4-9F24-41AB-8E8C-0C6A15A27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BFF48C2-6426-4615-A70B-8CB63CEC0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8CF163-960A-42B8-AAF4-65B2FE56C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EF1A04C-4A28-4ECF-B43D-8ECF5B4DE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BC454CB-8D10-4561-9D5F-B996D926E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93372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BE602D-FD8C-4C2A-86F6-696B38FDF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65EFDF1-7AFF-49D5-B931-FC0597B36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1CE6D7-0D67-40C6-A197-58C271F3D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FBB09F-3818-423D-ACA0-6C5C77E93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112DC3-920E-4F3D-9D00-3BC61B248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2170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68C07E-C5B2-4C6A-B174-28979C283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F378BF-094B-485C-AF14-2AAA84DC57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7370A92-B6F2-4C37-A4C6-690D8D692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DE531C-BCAE-4189-9169-30CF46AAF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050CBE7-8708-4F55-93C1-2D08ABA0A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CD6F0B8-CA21-4C5C-B948-8141866B1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7360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4C2E61-1A36-45CE-85DA-0CE780627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A5BD4FB-2FE2-41FD-9CEA-FD8A70E7F5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8E1620A-21A1-4541-AE90-361279A12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A107C16-56B1-4270-A54E-F173A53CB5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84C418F-6E8E-4428-B596-85D6D992B4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1E6FB04-7B18-466B-93ED-1D9E9D50E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BB2FA37-9EF3-45B1-92FD-D06E05382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9AA8F9A-49F1-446D-A5EC-1B2C0D8D9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8935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6E34B7-88F8-43E9-84E9-5E979BABD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BD9A389-EA00-46BE-BEE6-EBAEEB3ED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B4A345B-1031-4E3D-BEA9-66703CA6C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BD3BC81-CFEF-4D3B-88C5-E5D4B6BA5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6162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C0721C0-3BAF-4C44-B289-27F833774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3FD7B14-49F5-4C5D-8318-37108C6C7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88B8792-C51A-4806-A221-5A889BFB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44434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DAA696-9D51-4147-AD26-ED6B1C426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DDD5AB-64E6-40AD-B31F-C6CB29E3C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C4CBD8D-F748-4D4F-B48F-D42EB707DF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58B3F50-8C91-4C03-8119-F066559FF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FFEFEE7-EF05-4E76-8A0E-007304716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386F3DC-060C-436C-BB55-B60235D3B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12979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39C1DB-11EA-4E86-89AB-03EA2ABEB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F9E20AD-889F-4385-A6B2-5F4EE69AFA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4871B03-7402-4D93-BC29-544D43FB1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D61DD7E-4568-43C9-A9A5-6098EC6F5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C9E5CB-255B-4A08-904B-6E3232CFE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0DA953F-AD2F-4201-9C6D-F2D9C0EA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6452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C12FE55-83B2-4F01-8572-792878FE2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421A85-9B48-457A-9C45-E7D11E115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474765-A210-4926-A6F1-40EDB893DB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6C649-F585-4B80-825F-01C296EA4559}" type="datetimeFigureOut">
              <a:rPr lang="fr-FR" smtClean="0"/>
              <a:t>05/02/2020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456B6C7-E80B-4E0E-9553-CCD059877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A23E51-3221-415E-B57C-A01491A55B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1FF45-6AA1-4C0E-847F-0984AA5F07E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58334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7AD5089-7E89-43C2-804F-AE7281A2B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969" y="769218"/>
            <a:ext cx="10086879" cy="6088782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4C6BB7A1-39C4-4837-A792-512603F4376C}"/>
              </a:ext>
            </a:extLst>
          </p:cNvPr>
          <p:cNvSpPr txBox="1"/>
          <p:nvPr/>
        </p:nvSpPr>
        <p:spPr>
          <a:xfrm>
            <a:off x="3000651" y="122887"/>
            <a:ext cx="6054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Detailed map reveal where Rihanna, Drake, Taylor Swift and Luke Bryan are listened the most </a:t>
            </a:r>
          </a:p>
        </p:txBody>
      </p:sp>
    </p:spTree>
    <p:extLst>
      <p:ext uri="{BB962C8B-B14F-4D97-AF65-F5344CB8AC3E}">
        <p14:creationId xmlns:p14="http://schemas.microsoft.com/office/powerpoint/2010/main" val="206412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9B1027C-F26F-4F8D-8B66-ABE81806B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53" b="100000" l="158" r="9921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311" y="696351"/>
            <a:ext cx="8504807" cy="55938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07AE9A1-397B-4DAF-9490-03129F6BBD33}"/>
              </a:ext>
            </a:extLst>
          </p:cNvPr>
          <p:cNvSpPr txBox="1"/>
          <p:nvPr/>
        </p:nvSpPr>
        <p:spPr>
          <a:xfrm>
            <a:off x="3295773" y="839986"/>
            <a:ext cx="520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Repartition of Folk music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77A8D-CD23-490F-BD84-F7AB53663E9F}"/>
              </a:ext>
            </a:extLst>
          </p:cNvPr>
          <p:cNvSpPr/>
          <p:nvPr/>
        </p:nvSpPr>
        <p:spPr>
          <a:xfrm>
            <a:off x="4175700" y="6433842"/>
            <a:ext cx="34499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u="sng" dirty="0">
                <a:solidFill>
                  <a:srgbClr val="0070C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https://www.dailymail.co.uk/news/article-2609009/</a:t>
            </a:r>
            <a:endParaRPr 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40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B24CCED-9B39-41B2-ABFD-AC95FB1BBD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4"/>
          <a:stretch/>
        </p:blipFill>
        <p:spPr>
          <a:xfrm>
            <a:off x="2125532" y="401672"/>
            <a:ext cx="8074911" cy="595378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EE66B813-0CBD-40C8-A621-D70788D717DE}"/>
              </a:ext>
            </a:extLst>
          </p:cNvPr>
          <p:cNvSpPr txBox="1"/>
          <p:nvPr/>
        </p:nvSpPr>
        <p:spPr>
          <a:xfrm>
            <a:off x="3694645" y="2923747"/>
            <a:ext cx="717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Utah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6017710-9756-4851-A0D4-6FB10D8E527A}"/>
              </a:ext>
            </a:extLst>
          </p:cNvPr>
          <p:cNvSpPr txBox="1"/>
          <p:nvPr/>
        </p:nvSpPr>
        <p:spPr>
          <a:xfrm>
            <a:off x="3448165" y="2120560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Idaho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55E765E-2A43-468E-ABCF-48DE0B98DB82}"/>
              </a:ext>
            </a:extLst>
          </p:cNvPr>
          <p:cNvSpPr txBox="1"/>
          <p:nvPr/>
        </p:nvSpPr>
        <p:spPr>
          <a:xfrm>
            <a:off x="8626138" y="1219824"/>
            <a:ext cx="1202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New York</a:t>
            </a:r>
            <a:endParaRPr lang="fr-FR" sz="1200" dirty="0"/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77E834A7-182A-4D6A-B381-A8CF949B0D93}"/>
              </a:ext>
            </a:extLst>
          </p:cNvPr>
          <p:cNvCxnSpPr>
            <a:cxnSpLocks/>
          </p:cNvCxnSpPr>
          <p:nvPr/>
        </p:nvCxnSpPr>
        <p:spPr>
          <a:xfrm>
            <a:off x="9023413" y="1653038"/>
            <a:ext cx="76199" cy="59301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47C0226F-C9B9-43ED-B9AA-8E5F2C28C274}"/>
              </a:ext>
            </a:extLst>
          </p:cNvPr>
          <p:cNvSpPr txBox="1"/>
          <p:nvPr/>
        </p:nvSpPr>
        <p:spPr>
          <a:xfrm>
            <a:off x="10040489" y="1102928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Maine</a:t>
            </a:r>
            <a:endParaRPr lang="en-US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A7E8A871-92D1-42BF-9184-FC10B54A1BE5}"/>
              </a:ext>
            </a:extLst>
          </p:cNvPr>
          <p:cNvCxnSpPr>
            <a:cxnSpLocks/>
          </p:cNvCxnSpPr>
          <p:nvPr/>
        </p:nvCxnSpPr>
        <p:spPr>
          <a:xfrm flipH="1">
            <a:off x="9809818" y="1314238"/>
            <a:ext cx="279263" cy="221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0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A3DBB80C-305B-4FD5-9203-F92E4083A4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37" b="99512" l="158" r="985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009" y="611093"/>
            <a:ext cx="8489147" cy="548982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D0DB9EB-2440-43F9-BB0E-A5F3E1A84506}"/>
              </a:ext>
            </a:extLst>
          </p:cNvPr>
          <p:cNvSpPr txBox="1"/>
          <p:nvPr/>
        </p:nvSpPr>
        <p:spPr>
          <a:xfrm>
            <a:off x="1916552" y="613025"/>
            <a:ext cx="7830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Repartition of Country music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7D6FF6-8C37-4EB1-9F36-D9C4A9B3D7FC}"/>
              </a:ext>
            </a:extLst>
          </p:cNvPr>
          <p:cNvSpPr/>
          <p:nvPr/>
        </p:nvSpPr>
        <p:spPr>
          <a:xfrm>
            <a:off x="4178659" y="6301708"/>
            <a:ext cx="34499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u="sng" dirty="0">
                <a:solidFill>
                  <a:srgbClr val="0070C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https://www.dailymail.co.uk/news/article-2609009/</a:t>
            </a:r>
            <a:endParaRPr 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25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1BF3FC8-0E13-4033-BFEF-FE16705AF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99" y="205067"/>
            <a:ext cx="8602462" cy="6602557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C4E05CB-DB87-4A3B-97E5-546D9B982D01}"/>
              </a:ext>
            </a:extLst>
          </p:cNvPr>
          <p:cNvSpPr txBox="1"/>
          <p:nvPr/>
        </p:nvSpPr>
        <p:spPr>
          <a:xfrm>
            <a:off x="7621033" y="3448975"/>
            <a:ext cx="1035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Kentucky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86C5D90-476E-4C64-A9F6-C5EBAF4AAA76}"/>
              </a:ext>
            </a:extLst>
          </p:cNvPr>
          <p:cNvSpPr txBox="1"/>
          <p:nvPr/>
        </p:nvSpPr>
        <p:spPr>
          <a:xfrm>
            <a:off x="4089441" y="2246472"/>
            <a:ext cx="1202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Wyoming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1309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FEFF197-47D7-42C8-A17A-2F95DD80C67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85416" y="225629"/>
            <a:ext cx="10613621" cy="6406741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3CC511DC-15EE-44FF-A6DF-BC105932DECB}"/>
              </a:ext>
            </a:extLst>
          </p:cNvPr>
          <p:cNvSpPr txBox="1"/>
          <p:nvPr/>
        </p:nvSpPr>
        <p:spPr>
          <a:xfrm>
            <a:off x="3746376" y="2964380"/>
            <a:ext cx="496261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400" dirty="0"/>
              <a:t>Thanks for listening</a:t>
            </a:r>
          </a:p>
        </p:txBody>
      </p:sp>
    </p:spTree>
    <p:extLst>
      <p:ext uri="{BB962C8B-B14F-4D97-AF65-F5344CB8AC3E}">
        <p14:creationId xmlns:p14="http://schemas.microsoft.com/office/powerpoint/2010/main" val="3020956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AB3B5A5-2E10-4C2F-91B9-1818F2A3D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318" y="351510"/>
            <a:ext cx="8351363" cy="615497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EA1B8B-B066-4447-9BDC-7A555C2ED163}"/>
              </a:ext>
            </a:extLst>
          </p:cNvPr>
          <p:cNvSpPr/>
          <p:nvPr/>
        </p:nvSpPr>
        <p:spPr>
          <a:xfrm>
            <a:off x="1793289" y="6125592"/>
            <a:ext cx="834501" cy="577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B972D88-EA7C-4DEA-A4BB-A65552FB8D6C}"/>
              </a:ext>
            </a:extLst>
          </p:cNvPr>
          <p:cNvSpPr txBox="1"/>
          <p:nvPr/>
        </p:nvSpPr>
        <p:spPr>
          <a:xfrm>
            <a:off x="9867532" y="2673970"/>
            <a:ext cx="1202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Connecticut</a:t>
            </a:r>
            <a:endParaRPr lang="fr-FR" sz="1200" dirty="0"/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883BD04E-BD2E-4D79-B272-6D6C631EF8D3}"/>
              </a:ext>
            </a:extLst>
          </p:cNvPr>
          <p:cNvCxnSpPr>
            <a:cxnSpLocks/>
          </p:cNvCxnSpPr>
          <p:nvPr/>
        </p:nvCxnSpPr>
        <p:spPr>
          <a:xfrm flipH="1" flipV="1">
            <a:off x="9525741" y="2396971"/>
            <a:ext cx="346228" cy="2769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F7475428-3241-4B5B-8F54-AD24D1784423}"/>
              </a:ext>
            </a:extLst>
          </p:cNvPr>
          <p:cNvSpPr txBox="1"/>
          <p:nvPr/>
        </p:nvSpPr>
        <p:spPr>
          <a:xfrm>
            <a:off x="6896054" y="5473963"/>
            <a:ext cx="1207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Mississippi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B9F821BD-9087-49F0-9334-02E7E974D92A}"/>
              </a:ext>
            </a:extLst>
          </p:cNvPr>
          <p:cNvCxnSpPr>
            <a:cxnSpLocks/>
          </p:cNvCxnSpPr>
          <p:nvPr/>
        </p:nvCxnSpPr>
        <p:spPr>
          <a:xfrm flipH="1" flipV="1">
            <a:off x="6762790" y="4854639"/>
            <a:ext cx="3750" cy="3418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CBA5DA30-FFE3-4D8C-A70C-32CD4445DDCC}"/>
              </a:ext>
            </a:extLst>
          </p:cNvPr>
          <p:cNvSpPr txBox="1"/>
          <p:nvPr/>
        </p:nvSpPr>
        <p:spPr>
          <a:xfrm>
            <a:off x="6292373" y="5171678"/>
            <a:ext cx="1207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Louisiana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65CB8A20-C6A7-4AC2-8DBE-98BDCAFA0466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7260456" y="4714045"/>
            <a:ext cx="239280" cy="7599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ZoneTexte 21">
            <a:extLst>
              <a:ext uri="{FF2B5EF4-FFF2-40B4-BE49-F238E27FC236}">
                <a16:creationId xmlns:a16="http://schemas.microsoft.com/office/drawing/2014/main" id="{2E32C1DE-94C2-48A4-A870-44976C1816A7}"/>
              </a:ext>
            </a:extLst>
          </p:cNvPr>
          <p:cNvSpPr txBox="1"/>
          <p:nvPr/>
        </p:nvSpPr>
        <p:spPr>
          <a:xfrm>
            <a:off x="7428982" y="5121981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Alabama</a:t>
            </a:r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2D9940DF-D043-4613-BDC2-94A8AA9ABDD1}"/>
              </a:ext>
            </a:extLst>
          </p:cNvPr>
          <p:cNvCxnSpPr>
            <a:cxnSpLocks/>
          </p:cNvCxnSpPr>
          <p:nvPr/>
        </p:nvCxnSpPr>
        <p:spPr>
          <a:xfrm flipV="1">
            <a:off x="7730873" y="4683693"/>
            <a:ext cx="0" cy="4103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811AE717-2234-4781-AC9F-24534874B27F}"/>
              </a:ext>
            </a:extLst>
          </p:cNvPr>
          <p:cNvCxnSpPr>
            <a:cxnSpLocks/>
          </p:cNvCxnSpPr>
          <p:nvPr/>
        </p:nvCxnSpPr>
        <p:spPr>
          <a:xfrm flipH="1" flipV="1">
            <a:off x="8291005" y="4470355"/>
            <a:ext cx="477259" cy="2133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455BF7CC-1A67-441A-8EE8-8DB1F46CA5EE}"/>
              </a:ext>
            </a:extLst>
          </p:cNvPr>
          <p:cNvSpPr txBox="1"/>
          <p:nvPr/>
        </p:nvSpPr>
        <p:spPr>
          <a:xfrm>
            <a:off x="8695154" y="4574840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Georgia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57E5CC10-3D85-4E76-B580-27CEDA638318}"/>
              </a:ext>
            </a:extLst>
          </p:cNvPr>
          <p:cNvSpPr txBox="1"/>
          <p:nvPr/>
        </p:nvSpPr>
        <p:spPr>
          <a:xfrm>
            <a:off x="9134288" y="5404856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Florida</a:t>
            </a:r>
          </a:p>
        </p:txBody>
      </p: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74BE35AE-F19E-467E-AD7E-625C2C5E1547}"/>
              </a:ext>
            </a:extLst>
          </p:cNvPr>
          <p:cNvCxnSpPr>
            <a:cxnSpLocks/>
            <a:stCxn id="31" idx="1"/>
          </p:cNvCxnSpPr>
          <p:nvPr/>
        </p:nvCxnSpPr>
        <p:spPr>
          <a:xfrm flipH="1" flipV="1">
            <a:off x="8797536" y="5404856"/>
            <a:ext cx="336752" cy="18466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860E35A1-E763-4837-A2E0-6BD0FE1A70E2}"/>
              </a:ext>
            </a:extLst>
          </p:cNvPr>
          <p:cNvSpPr txBox="1"/>
          <p:nvPr/>
        </p:nvSpPr>
        <p:spPr>
          <a:xfrm>
            <a:off x="1207100" y="3501786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California</a:t>
            </a:r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0699D273-05D0-4557-B0EC-F18BD6553D49}"/>
              </a:ext>
            </a:extLst>
          </p:cNvPr>
          <p:cNvCxnSpPr>
            <a:cxnSpLocks/>
            <a:stCxn id="35" idx="0"/>
          </p:cNvCxnSpPr>
          <p:nvPr/>
        </p:nvCxnSpPr>
        <p:spPr>
          <a:xfrm flipV="1">
            <a:off x="1793289" y="3111200"/>
            <a:ext cx="746295" cy="3905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34FA4EA5-7994-4784-A641-5EA35B29D877}"/>
              </a:ext>
            </a:extLst>
          </p:cNvPr>
          <p:cNvSpPr txBox="1"/>
          <p:nvPr/>
        </p:nvSpPr>
        <p:spPr>
          <a:xfrm>
            <a:off x="8928246" y="4177158"/>
            <a:ext cx="1696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South Carolina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EE4278EA-77F6-4E28-9643-D85AF459F404}"/>
              </a:ext>
            </a:extLst>
          </p:cNvPr>
          <p:cNvSpPr txBox="1"/>
          <p:nvPr/>
        </p:nvSpPr>
        <p:spPr>
          <a:xfrm>
            <a:off x="9373923" y="3350824"/>
            <a:ext cx="1696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Virginia</a:t>
            </a:r>
          </a:p>
        </p:txBody>
      </p: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4191BCE2-3E71-45B6-8460-8163452CB16C}"/>
              </a:ext>
            </a:extLst>
          </p:cNvPr>
          <p:cNvCxnSpPr>
            <a:cxnSpLocks/>
            <a:stCxn id="38" idx="1"/>
          </p:cNvCxnSpPr>
          <p:nvPr/>
        </p:nvCxnSpPr>
        <p:spPr>
          <a:xfrm flipH="1" flipV="1">
            <a:off x="8657030" y="4148808"/>
            <a:ext cx="271216" cy="2130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avec flèche 41">
            <a:extLst>
              <a:ext uri="{FF2B5EF4-FFF2-40B4-BE49-F238E27FC236}">
                <a16:creationId xmlns:a16="http://schemas.microsoft.com/office/drawing/2014/main" id="{76AAE190-2C9F-4EFA-B4D6-5470BA901058}"/>
              </a:ext>
            </a:extLst>
          </p:cNvPr>
          <p:cNvCxnSpPr>
            <a:cxnSpLocks/>
          </p:cNvCxnSpPr>
          <p:nvPr/>
        </p:nvCxnSpPr>
        <p:spPr>
          <a:xfrm flipH="1" flipV="1">
            <a:off x="8965912" y="3840308"/>
            <a:ext cx="315431" cy="1291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ZoneTexte 43">
            <a:extLst>
              <a:ext uri="{FF2B5EF4-FFF2-40B4-BE49-F238E27FC236}">
                <a16:creationId xmlns:a16="http://schemas.microsoft.com/office/drawing/2014/main" id="{D104E11E-B5C6-44CD-ACC5-143C48B8DE9B}"/>
              </a:ext>
            </a:extLst>
          </p:cNvPr>
          <p:cNvSpPr txBox="1"/>
          <p:nvPr/>
        </p:nvSpPr>
        <p:spPr>
          <a:xfrm>
            <a:off x="9433743" y="3937202"/>
            <a:ext cx="1696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North Carolina</a:t>
            </a:r>
          </a:p>
        </p:txBody>
      </p: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0B0417C2-9D21-4275-B858-0C0860CF9A0F}"/>
              </a:ext>
            </a:extLst>
          </p:cNvPr>
          <p:cNvCxnSpPr>
            <a:cxnSpLocks/>
            <a:stCxn id="39" idx="1"/>
          </p:cNvCxnSpPr>
          <p:nvPr/>
        </p:nvCxnSpPr>
        <p:spPr>
          <a:xfrm flipH="1" flipV="1">
            <a:off x="8965912" y="3348522"/>
            <a:ext cx="408011" cy="18696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ZoneTexte 48">
            <a:extLst>
              <a:ext uri="{FF2B5EF4-FFF2-40B4-BE49-F238E27FC236}">
                <a16:creationId xmlns:a16="http://schemas.microsoft.com/office/drawing/2014/main" id="{9F762D60-8140-451E-8163-56B933C7C6AC}"/>
              </a:ext>
            </a:extLst>
          </p:cNvPr>
          <p:cNvSpPr txBox="1"/>
          <p:nvPr/>
        </p:nvSpPr>
        <p:spPr>
          <a:xfrm>
            <a:off x="9458400" y="3040874"/>
            <a:ext cx="1696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Maryland</a:t>
            </a:r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92925137-A81F-4A37-8E01-AD478C403D31}"/>
              </a:ext>
            </a:extLst>
          </p:cNvPr>
          <p:cNvCxnSpPr>
            <a:cxnSpLocks/>
          </p:cNvCxnSpPr>
          <p:nvPr/>
        </p:nvCxnSpPr>
        <p:spPr>
          <a:xfrm flipH="1" flipV="1">
            <a:off x="9169917" y="3130972"/>
            <a:ext cx="354105" cy="947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ZoneTexte 51">
            <a:extLst>
              <a:ext uri="{FF2B5EF4-FFF2-40B4-BE49-F238E27FC236}">
                <a16:creationId xmlns:a16="http://schemas.microsoft.com/office/drawing/2014/main" id="{434AF56A-1813-46FF-8DA9-C2676BFA7B53}"/>
              </a:ext>
            </a:extLst>
          </p:cNvPr>
          <p:cNvSpPr txBox="1"/>
          <p:nvPr/>
        </p:nvSpPr>
        <p:spPr>
          <a:xfrm>
            <a:off x="3561480" y="3012524"/>
            <a:ext cx="717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Utah </a:t>
            </a:r>
            <a:endParaRPr lang="en-US" dirty="0"/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3DADADA6-123B-4961-8806-9757B483F1F6}"/>
              </a:ext>
            </a:extLst>
          </p:cNvPr>
          <p:cNvSpPr txBox="1"/>
          <p:nvPr/>
        </p:nvSpPr>
        <p:spPr>
          <a:xfrm>
            <a:off x="7558889" y="3381602"/>
            <a:ext cx="1035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Kentucky</a:t>
            </a:r>
            <a:endParaRPr lang="en-US" dirty="0"/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CB2ED77D-4EBA-42FE-84B0-12D42FCCADAC}"/>
              </a:ext>
            </a:extLst>
          </p:cNvPr>
          <p:cNvSpPr txBox="1"/>
          <p:nvPr/>
        </p:nvSpPr>
        <p:spPr>
          <a:xfrm>
            <a:off x="4080564" y="1506114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Montana</a:t>
            </a:r>
            <a:endParaRPr lang="en-US" dirty="0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D1E78037-08CF-4A8C-BDFC-D756A8E34FF7}"/>
              </a:ext>
            </a:extLst>
          </p:cNvPr>
          <p:cNvSpPr txBox="1"/>
          <p:nvPr/>
        </p:nvSpPr>
        <p:spPr>
          <a:xfrm>
            <a:off x="3438240" y="2058417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Idaho</a:t>
            </a:r>
            <a:endParaRPr lang="en-US" dirty="0"/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D5A5E39E-E6A1-4C02-ADC7-F3677903DE2A}"/>
              </a:ext>
            </a:extLst>
          </p:cNvPr>
          <p:cNvSpPr txBox="1"/>
          <p:nvPr/>
        </p:nvSpPr>
        <p:spPr>
          <a:xfrm>
            <a:off x="4080564" y="2246472"/>
            <a:ext cx="1202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Wyoming</a:t>
            </a:r>
            <a:endParaRPr lang="en-US" dirty="0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C6101467-405D-4BC7-974B-84D7E961680E}"/>
              </a:ext>
            </a:extLst>
          </p:cNvPr>
          <p:cNvSpPr txBox="1"/>
          <p:nvPr/>
        </p:nvSpPr>
        <p:spPr>
          <a:xfrm>
            <a:off x="10201925" y="1971398"/>
            <a:ext cx="1565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Massachusetts</a:t>
            </a:r>
            <a:endParaRPr lang="fr-FR" sz="1200" dirty="0"/>
          </a:p>
        </p:txBody>
      </p:sp>
      <p:cxnSp>
        <p:nvCxnSpPr>
          <p:cNvPr id="59" name="Connecteur droit avec flèche 58">
            <a:extLst>
              <a:ext uri="{FF2B5EF4-FFF2-40B4-BE49-F238E27FC236}">
                <a16:creationId xmlns:a16="http://schemas.microsoft.com/office/drawing/2014/main" id="{E0EA8C5F-9716-4E2D-BE65-77FE02E76776}"/>
              </a:ext>
            </a:extLst>
          </p:cNvPr>
          <p:cNvCxnSpPr>
            <a:cxnSpLocks/>
          </p:cNvCxnSpPr>
          <p:nvPr/>
        </p:nvCxnSpPr>
        <p:spPr>
          <a:xfrm flipH="1">
            <a:off x="9685538" y="2170283"/>
            <a:ext cx="516387" cy="615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66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0021C27-F42E-4992-869E-7814A3E44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555" y="207424"/>
            <a:ext cx="8511122" cy="63090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3FBFBD-41A0-4270-9C5C-E912C7150CE6}"/>
              </a:ext>
            </a:extLst>
          </p:cNvPr>
          <p:cNvSpPr/>
          <p:nvPr/>
        </p:nvSpPr>
        <p:spPr>
          <a:xfrm>
            <a:off x="1695634" y="5939441"/>
            <a:ext cx="834501" cy="577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87024A8-7B0D-4A3A-BFF2-70CB527D1D79}"/>
              </a:ext>
            </a:extLst>
          </p:cNvPr>
          <p:cNvSpPr txBox="1"/>
          <p:nvPr/>
        </p:nvSpPr>
        <p:spPr>
          <a:xfrm>
            <a:off x="3938521" y="1417337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Montana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587A29C-8B64-4838-ABD4-BBBB312B2495}"/>
              </a:ext>
            </a:extLst>
          </p:cNvPr>
          <p:cNvSpPr txBox="1"/>
          <p:nvPr/>
        </p:nvSpPr>
        <p:spPr>
          <a:xfrm>
            <a:off x="4089441" y="2246472"/>
            <a:ext cx="1202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Wyoming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5CF448F-AA55-496E-B12C-AE7E6A375569}"/>
              </a:ext>
            </a:extLst>
          </p:cNvPr>
          <p:cNvSpPr txBox="1"/>
          <p:nvPr/>
        </p:nvSpPr>
        <p:spPr>
          <a:xfrm>
            <a:off x="3278442" y="1978518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Idaho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BF844399-565C-4866-96B4-72F65648E292}"/>
              </a:ext>
            </a:extLst>
          </p:cNvPr>
          <p:cNvSpPr txBox="1"/>
          <p:nvPr/>
        </p:nvSpPr>
        <p:spPr>
          <a:xfrm>
            <a:off x="3561480" y="3012524"/>
            <a:ext cx="717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Utah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C2C5A29-A43D-41A0-957F-5A6E89775439}"/>
              </a:ext>
            </a:extLst>
          </p:cNvPr>
          <p:cNvSpPr txBox="1"/>
          <p:nvPr/>
        </p:nvSpPr>
        <p:spPr>
          <a:xfrm>
            <a:off x="2685552" y="2629498"/>
            <a:ext cx="875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Nevada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DA544F7-3468-49D1-8957-105029031FEA}"/>
              </a:ext>
            </a:extLst>
          </p:cNvPr>
          <p:cNvSpPr txBox="1"/>
          <p:nvPr/>
        </p:nvSpPr>
        <p:spPr>
          <a:xfrm>
            <a:off x="6896054" y="5473963"/>
            <a:ext cx="1207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Mississippi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BA20080D-0D55-4FB5-985B-A852B52431FB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7260456" y="4714045"/>
            <a:ext cx="239280" cy="7599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BFE3F5C0-331A-4BBA-89A4-A1DA7C427DEB}"/>
              </a:ext>
            </a:extLst>
          </p:cNvPr>
          <p:cNvCxnSpPr>
            <a:cxnSpLocks/>
          </p:cNvCxnSpPr>
          <p:nvPr/>
        </p:nvCxnSpPr>
        <p:spPr>
          <a:xfrm flipH="1" flipV="1">
            <a:off x="6762790" y="4854639"/>
            <a:ext cx="3750" cy="3418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2310D26C-C283-4FA8-B89E-60BEBBC7EADD}"/>
              </a:ext>
            </a:extLst>
          </p:cNvPr>
          <p:cNvSpPr txBox="1"/>
          <p:nvPr/>
        </p:nvSpPr>
        <p:spPr>
          <a:xfrm>
            <a:off x="6292373" y="5171678"/>
            <a:ext cx="1207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Louisiana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27136D1-262E-4644-A778-394EA333CF18}"/>
              </a:ext>
            </a:extLst>
          </p:cNvPr>
          <p:cNvSpPr txBox="1"/>
          <p:nvPr/>
        </p:nvSpPr>
        <p:spPr>
          <a:xfrm>
            <a:off x="7428982" y="5121981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Alabama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D96A0DD2-D472-4FE5-8261-9AFD94CAF0C6}"/>
              </a:ext>
            </a:extLst>
          </p:cNvPr>
          <p:cNvCxnSpPr>
            <a:cxnSpLocks/>
          </p:cNvCxnSpPr>
          <p:nvPr/>
        </p:nvCxnSpPr>
        <p:spPr>
          <a:xfrm flipV="1">
            <a:off x="7730873" y="4683693"/>
            <a:ext cx="0" cy="4103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52C44597-B3B8-42FC-AABB-17449249E841}"/>
              </a:ext>
            </a:extLst>
          </p:cNvPr>
          <p:cNvCxnSpPr>
            <a:cxnSpLocks/>
          </p:cNvCxnSpPr>
          <p:nvPr/>
        </p:nvCxnSpPr>
        <p:spPr>
          <a:xfrm flipH="1" flipV="1">
            <a:off x="8291005" y="4470355"/>
            <a:ext cx="477259" cy="2133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3A3F5842-8AC9-4B0C-A972-1A4612442362}"/>
              </a:ext>
            </a:extLst>
          </p:cNvPr>
          <p:cNvSpPr txBox="1"/>
          <p:nvPr/>
        </p:nvSpPr>
        <p:spPr>
          <a:xfrm>
            <a:off x="8695154" y="4574840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Georgia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0DE05F67-2FFD-4545-8F92-6CC42115B0D8}"/>
              </a:ext>
            </a:extLst>
          </p:cNvPr>
          <p:cNvSpPr txBox="1"/>
          <p:nvPr/>
        </p:nvSpPr>
        <p:spPr>
          <a:xfrm>
            <a:off x="2496159" y="1710564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Oregon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77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CA59028C-E2A2-4667-B94C-323802AA6D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454" y="299972"/>
            <a:ext cx="8365230" cy="63042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09485B2-4DE0-4BF1-909E-50DDD8F61A48}"/>
              </a:ext>
            </a:extLst>
          </p:cNvPr>
          <p:cNvSpPr/>
          <p:nvPr/>
        </p:nvSpPr>
        <p:spPr>
          <a:xfrm>
            <a:off x="1793289" y="6125592"/>
            <a:ext cx="834501" cy="577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860469F-241F-47F6-8AD0-40BB91E5A883}"/>
              </a:ext>
            </a:extLst>
          </p:cNvPr>
          <p:cNvSpPr txBox="1"/>
          <p:nvPr/>
        </p:nvSpPr>
        <p:spPr>
          <a:xfrm>
            <a:off x="5212408" y="4630730"/>
            <a:ext cx="117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Texas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A98512B-5342-4279-A1D5-F587F1B8FA14}"/>
              </a:ext>
            </a:extLst>
          </p:cNvPr>
          <p:cNvSpPr txBox="1"/>
          <p:nvPr/>
        </p:nvSpPr>
        <p:spPr>
          <a:xfrm>
            <a:off x="4040030" y="3871118"/>
            <a:ext cx="11723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New Mexico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7C88BB1-AA33-4FF4-9145-76E0AE35F183}"/>
              </a:ext>
            </a:extLst>
          </p:cNvPr>
          <p:cNvSpPr txBox="1"/>
          <p:nvPr/>
        </p:nvSpPr>
        <p:spPr>
          <a:xfrm>
            <a:off x="3094164" y="3871118"/>
            <a:ext cx="1172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Arizona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3C147DF-1E09-405B-93F9-416C6667F90F}"/>
              </a:ext>
            </a:extLst>
          </p:cNvPr>
          <p:cNvSpPr txBox="1"/>
          <p:nvPr/>
        </p:nvSpPr>
        <p:spPr>
          <a:xfrm>
            <a:off x="2113170" y="3244334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California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0B9B417-91D6-4EAA-8996-A5C3C4B6ECE1}"/>
              </a:ext>
            </a:extLst>
          </p:cNvPr>
          <p:cNvSpPr txBox="1"/>
          <p:nvPr/>
        </p:nvSpPr>
        <p:spPr>
          <a:xfrm>
            <a:off x="4080564" y="2246472"/>
            <a:ext cx="1202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Wyoming</a:t>
            </a:r>
            <a:endParaRPr lang="en-US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4EDF474-11C2-4814-8624-E2DB160D9115}"/>
              </a:ext>
            </a:extLst>
          </p:cNvPr>
          <p:cNvSpPr txBox="1"/>
          <p:nvPr/>
        </p:nvSpPr>
        <p:spPr>
          <a:xfrm>
            <a:off x="4080564" y="1506114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Montana</a:t>
            </a:r>
            <a:endParaRPr lang="en-US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8A203A6-D46D-47E3-8B0F-92B06D9FF130}"/>
              </a:ext>
            </a:extLst>
          </p:cNvPr>
          <p:cNvSpPr txBox="1"/>
          <p:nvPr/>
        </p:nvSpPr>
        <p:spPr>
          <a:xfrm>
            <a:off x="3561480" y="3012524"/>
            <a:ext cx="717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Utah </a:t>
            </a:r>
            <a:endParaRPr lang="en-US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495A3447-141E-4166-86B9-9D8AAABED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5548" y="2027483"/>
            <a:ext cx="993734" cy="432854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2B74EE3D-0143-4E35-8282-D596A99CAAF2}"/>
              </a:ext>
            </a:extLst>
          </p:cNvPr>
          <p:cNvSpPr txBox="1"/>
          <p:nvPr/>
        </p:nvSpPr>
        <p:spPr>
          <a:xfrm>
            <a:off x="7558889" y="3381602"/>
            <a:ext cx="1035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Kentucky</a:t>
            </a:r>
            <a:endParaRPr lang="en-US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455D074-E3CE-400A-A75E-7907524D92B3}"/>
              </a:ext>
            </a:extLst>
          </p:cNvPr>
          <p:cNvSpPr txBox="1"/>
          <p:nvPr/>
        </p:nvSpPr>
        <p:spPr>
          <a:xfrm>
            <a:off x="9929678" y="2673970"/>
            <a:ext cx="1202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Connecticut</a:t>
            </a:r>
            <a:endParaRPr lang="fr-FR" sz="1200" dirty="0"/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86A2BDD7-7611-4BA4-A94B-01FAC9D0F65B}"/>
              </a:ext>
            </a:extLst>
          </p:cNvPr>
          <p:cNvCxnSpPr>
            <a:cxnSpLocks/>
          </p:cNvCxnSpPr>
          <p:nvPr/>
        </p:nvCxnSpPr>
        <p:spPr>
          <a:xfrm flipH="1" flipV="1">
            <a:off x="9587887" y="2396971"/>
            <a:ext cx="346228" cy="2769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96BCA600-707C-4E5C-9437-039C5BC45539}"/>
              </a:ext>
            </a:extLst>
          </p:cNvPr>
          <p:cNvSpPr txBox="1"/>
          <p:nvPr/>
        </p:nvSpPr>
        <p:spPr>
          <a:xfrm>
            <a:off x="10201925" y="1998032"/>
            <a:ext cx="1565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Massachusetts</a:t>
            </a:r>
            <a:endParaRPr lang="fr-FR" sz="1200" dirty="0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DB9D4E7A-B97D-4AFD-94A0-FFE307F4962D}"/>
              </a:ext>
            </a:extLst>
          </p:cNvPr>
          <p:cNvCxnSpPr>
            <a:cxnSpLocks/>
          </p:cNvCxnSpPr>
          <p:nvPr/>
        </p:nvCxnSpPr>
        <p:spPr>
          <a:xfrm flipH="1">
            <a:off x="9685538" y="2196917"/>
            <a:ext cx="516387" cy="615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5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744E6E4-33D7-47E5-9952-89E62566F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428" y="175684"/>
            <a:ext cx="8690914" cy="64825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5726C83-3824-45AF-8D0E-9F4849D3DF61}"/>
              </a:ext>
            </a:extLst>
          </p:cNvPr>
          <p:cNvSpPr/>
          <p:nvPr/>
        </p:nvSpPr>
        <p:spPr>
          <a:xfrm>
            <a:off x="1651248" y="6105267"/>
            <a:ext cx="834501" cy="577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09B88B8-85D7-49B4-A3A6-9F089A15CAAA}"/>
              </a:ext>
            </a:extLst>
          </p:cNvPr>
          <p:cNvSpPr txBox="1"/>
          <p:nvPr/>
        </p:nvSpPr>
        <p:spPr>
          <a:xfrm>
            <a:off x="3938521" y="1417337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Montana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10C3D3F-C265-4366-B885-701B52026FD7}"/>
              </a:ext>
            </a:extLst>
          </p:cNvPr>
          <p:cNvSpPr txBox="1"/>
          <p:nvPr/>
        </p:nvSpPr>
        <p:spPr>
          <a:xfrm>
            <a:off x="4089441" y="2246472"/>
            <a:ext cx="1202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Wyoming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FEC5DF6-A5CB-414C-B21F-54B32CB77396}"/>
              </a:ext>
            </a:extLst>
          </p:cNvPr>
          <p:cNvSpPr txBox="1"/>
          <p:nvPr/>
        </p:nvSpPr>
        <p:spPr>
          <a:xfrm>
            <a:off x="7665421" y="3416967"/>
            <a:ext cx="1035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Kentucky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970C175-B71F-4244-9609-ABE1551A0411}"/>
              </a:ext>
            </a:extLst>
          </p:cNvPr>
          <p:cNvSpPr txBox="1"/>
          <p:nvPr/>
        </p:nvSpPr>
        <p:spPr>
          <a:xfrm>
            <a:off x="9373923" y="3350824"/>
            <a:ext cx="1696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West Virginia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603A220F-EB19-4DF0-B78B-0D2A7DC60534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8701275" y="3350824"/>
            <a:ext cx="672648" cy="18466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ZoneTexte 9">
            <a:extLst>
              <a:ext uri="{FF2B5EF4-FFF2-40B4-BE49-F238E27FC236}">
                <a16:creationId xmlns:a16="http://schemas.microsoft.com/office/drawing/2014/main" id="{ECFFC42A-651D-4C7A-9362-B9D81FA39AD6}"/>
              </a:ext>
            </a:extLst>
          </p:cNvPr>
          <p:cNvSpPr txBox="1"/>
          <p:nvPr/>
        </p:nvSpPr>
        <p:spPr>
          <a:xfrm>
            <a:off x="10306826" y="1076294"/>
            <a:ext cx="96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Maine</a:t>
            </a:r>
            <a:endParaRPr lang="en-US" dirty="0"/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0AA2DD9F-85EA-4507-8ED6-D2C9BFEBC3D0}"/>
              </a:ext>
            </a:extLst>
          </p:cNvPr>
          <p:cNvCxnSpPr>
            <a:cxnSpLocks/>
          </p:cNvCxnSpPr>
          <p:nvPr/>
        </p:nvCxnSpPr>
        <p:spPr>
          <a:xfrm flipH="1">
            <a:off x="10076155" y="1287604"/>
            <a:ext cx="279263" cy="221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7C048F6A-279C-4A62-A35B-982BE8F36FCB}"/>
              </a:ext>
            </a:extLst>
          </p:cNvPr>
          <p:cNvSpPr txBox="1"/>
          <p:nvPr/>
        </p:nvSpPr>
        <p:spPr>
          <a:xfrm>
            <a:off x="1207100" y="3501786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California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DDF46972-4C0E-401D-9652-AE4DAD10DE01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1793289" y="3111200"/>
            <a:ext cx="746295" cy="3905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251CA1DF-3D89-45AE-B350-35018E14456F}"/>
              </a:ext>
            </a:extLst>
          </p:cNvPr>
          <p:cNvSpPr txBox="1"/>
          <p:nvPr/>
        </p:nvSpPr>
        <p:spPr>
          <a:xfrm>
            <a:off x="6896054" y="5473963"/>
            <a:ext cx="1207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Mississippi</a:t>
            </a: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07583F82-BB22-4404-9CCC-57653766D623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7260456" y="4714045"/>
            <a:ext cx="239280" cy="7599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813B4DE2-9E3E-42B8-89A9-BE4FA1B7D9EE}"/>
              </a:ext>
            </a:extLst>
          </p:cNvPr>
          <p:cNvSpPr txBox="1"/>
          <p:nvPr/>
        </p:nvSpPr>
        <p:spPr>
          <a:xfrm>
            <a:off x="9996256" y="2639697"/>
            <a:ext cx="1202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Connecticut</a:t>
            </a:r>
            <a:endParaRPr lang="fr-FR" sz="1200" dirty="0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BDE418D0-4DF4-440B-8446-E2426F1E933D}"/>
              </a:ext>
            </a:extLst>
          </p:cNvPr>
          <p:cNvCxnSpPr>
            <a:cxnSpLocks/>
          </p:cNvCxnSpPr>
          <p:nvPr/>
        </p:nvCxnSpPr>
        <p:spPr>
          <a:xfrm flipH="1" flipV="1">
            <a:off x="9734364" y="2393475"/>
            <a:ext cx="346228" cy="2769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630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2E9B129-FF2B-4166-BCDC-41D00BD10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62" b="100000" l="1420" r="9889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160" y="506568"/>
            <a:ext cx="8523408" cy="556575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104CE013-52FF-4975-95E0-4C996F1E4316}"/>
              </a:ext>
            </a:extLst>
          </p:cNvPr>
          <p:cNvSpPr txBox="1"/>
          <p:nvPr/>
        </p:nvSpPr>
        <p:spPr>
          <a:xfrm>
            <a:off x="3544332" y="554842"/>
            <a:ext cx="55244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Repartition of Rhythm &amp; Blues music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7F8E5A-A0C1-44F5-BA55-EB4FC9E6ABA8}"/>
              </a:ext>
            </a:extLst>
          </p:cNvPr>
          <p:cNvSpPr/>
          <p:nvPr/>
        </p:nvSpPr>
        <p:spPr>
          <a:xfrm>
            <a:off x="4553273" y="6603114"/>
            <a:ext cx="34499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u="sng" dirty="0">
                <a:solidFill>
                  <a:srgbClr val="0070C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https://www.dailymail.co.uk/news/article-2609009/</a:t>
            </a:r>
            <a:endParaRPr 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99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 21">
            <a:extLst>
              <a:ext uri="{FF2B5EF4-FFF2-40B4-BE49-F238E27FC236}">
                <a16:creationId xmlns:a16="http://schemas.microsoft.com/office/drawing/2014/main" id="{9D2B679B-AD8A-4EE7-906C-02AF661655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026"/>
          <a:stretch/>
        </p:blipFill>
        <p:spPr>
          <a:xfrm>
            <a:off x="2021054" y="216308"/>
            <a:ext cx="8372626" cy="6194652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B2CA19DD-264F-4965-B2CA-2B250426B702}"/>
              </a:ext>
            </a:extLst>
          </p:cNvPr>
          <p:cNvSpPr txBox="1"/>
          <p:nvPr/>
        </p:nvSpPr>
        <p:spPr>
          <a:xfrm>
            <a:off x="9867532" y="2673970"/>
            <a:ext cx="1202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Connecticut</a:t>
            </a:r>
            <a:endParaRPr lang="fr-FR" sz="1200" dirty="0"/>
          </a:p>
        </p:txBody>
      </p: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3063ECDE-C1E0-47C3-ADD1-C08C1BB21AE9}"/>
              </a:ext>
            </a:extLst>
          </p:cNvPr>
          <p:cNvCxnSpPr>
            <a:cxnSpLocks/>
          </p:cNvCxnSpPr>
          <p:nvPr/>
        </p:nvCxnSpPr>
        <p:spPr>
          <a:xfrm flipH="1" flipV="1">
            <a:off x="9525741" y="2396971"/>
            <a:ext cx="346228" cy="2769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ZoneTexte 30">
            <a:extLst>
              <a:ext uri="{FF2B5EF4-FFF2-40B4-BE49-F238E27FC236}">
                <a16:creationId xmlns:a16="http://schemas.microsoft.com/office/drawing/2014/main" id="{82F5DDF4-2729-4985-ADC9-F80A93C36969}"/>
              </a:ext>
            </a:extLst>
          </p:cNvPr>
          <p:cNvSpPr txBox="1"/>
          <p:nvPr/>
        </p:nvSpPr>
        <p:spPr>
          <a:xfrm>
            <a:off x="10201925" y="1971398"/>
            <a:ext cx="1565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Massachusetts</a:t>
            </a:r>
            <a:endParaRPr lang="fr-FR" sz="1200" dirty="0"/>
          </a:p>
        </p:txBody>
      </p: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D1CAC08A-6903-4462-B169-BDD8368D074D}"/>
              </a:ext>
            </a:extLst>
          </p:cNvPr>
          <p:cNvCxnSpPr>
            <a:cxnSpLocks/>
          </p:cNvCxnSpPr>
          <p:nvPr/>
        </p:nvCxnSpPr>
        <p:spPr>
          <a:xfrm flipH="1">
            <a:off x="9685538" y="2170283"/>
            <a:ext cx="516387" cy="615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ZoneTexte 32">
            <a:extLst>
              <a:ext uri="{FF2B5EF4-FFF2-40B4-BE49-F238E27FC236}">
                <a16:creationId xmlns:a16="http://schemas.microsoft.com/office/drawing/2014/main" id="{67FF6D41-4BD5-4FFA-B38F-589A5139FA63}"/>
              </a:ext>
            </a:extLst>
          </p:cNvPr>
          <p:cNvSpPr txBox="1"/>
          <p:nvPr/>
        </p:nvSpPr>
        <p:spPr>
          <a:xfrm>
            <a:off x="9296848" y="5404856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Florida</a:t>
            </a:r>
          </a:p>
        </p:txBody>
      </p:sp>
      <p:cxnSp>
        <p:nvCxnSpPr>
          <p:cNvPr id="34" name="Connecteur droit avec flèche 33">
            <a:extLst>
              <a:ext uri="{FF2B5EF4-FFF2-40B4-BE49-F238E27FC236}">
                <a16:creationId xmlns:a16="http://schemas.microsoft.com/office/drawing/2014/main" id="{8A4F14C2-3395-444A-B106-7C9FB9769316}"/>
              </a:ext>
            </a:extLst>
          </p:cNvPr>
          <p:cNvCxnSpPr>
            <a:cxnSpLocks/>
            <a:stCxn id="33" idx="1"/>
          </p:cNvCxnSpPr>
          <p:nvPr/>
        </p:nvCxnSpPr>
        <p:spPr>
          <a:xfrm flipH="1" flipV="1">
            <a:off x="8960096" y="5404856"/>
            <a:ext cx="336752" cy="18466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3D26C48E-A591-4576-BCE4-77D93C725AEF}"/>
              </a:ext>
            </a:extLst>
          </p:cNvPr>
          <p:cNvSpPr txBox="1"/>
          <p:nvPr/>
        </p:nvSpPr>
        <p:spPr>
          <a:xfrm>
            <a:off x="1207100" y="3501786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California</a:t>
            </a:r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0D04BBC6-2687-476B-AAC9-06A21C95FFD4}"/>
              </a:ext>
            </a:extLst>
          </p:cNvPr>
          <p:cNvCxnSpPr>
            <a:cxnSpLocks/>
            <a:stCxn id="35" idx="0"/>
          </p:cNvCxnSpPr>
          <p:nvPr/>
        </p:nvCxnSpPr>
        <p:spPr>
          <a:xfrm flipV="1">
            <a:off x="1793289" y="3111200"/>
            <a:ext cx="746295" cy="3905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1719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CA067E8-2985-41CA-8FB9-CCF762C02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977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520" y="538288"/>
            <a:ext cx="8524240" cy="5781424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6C5E818-4681-4E1F-A949-CF5858FCE158}"/>
              </a:ext>
            </a:extLst>
          </p:cNvPr>
          <p:cNvSpPr txBox="1"/>
          <p:nvPr/>
        </p:nvSpPr>
        <p:spPr>
          <a:xfrm>
            <a:off x="3491081" y="724576"/>
            <a:ext cx="5209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Repartition of Rap &amp; Hip-Hop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7706DA-B372-443C-BF5A-14ADEBCE5C5E}"/>
              </a:ext>
            </a:extLst>
          </p:cNvPr>
          <p:cNvSpPr/>
          <p:nvPr/>
        </p:nvSpPr>
        <p:spPr>
          <a:xfrm>
            <a:off x="4143084" y="6506000"/>
            <a:ext cx="34499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200" u="sng" dirty="0">
                <a:solidFill>
                  <a:srgbClr val="0070C0"/>
                </a:solidFill>
                <a:latin typeface="Calibri" panose="020F0502020204030204" pitchFamily="34" charset="0"/>
                <a:ea typeface="Yu Mincho" panose="02020400000000000000" pitchFamily="18" charset="-128"/>
                <a:cs typeface="Times New Roman" panose="02020603050405020304" pitchFamily="18" charset="0"/>
              </a:rPr>
              <a:t>https://www.dailymail.co.uk/news/article-2609009/</a:t>
            </a:r>
            <a:endParaRPr lang="en-US" sz="1200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07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508718E-3829-4589-A99E-EDBBDE00E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210" y="261123"/>
            <a:ext cx="8807580" cy="6181599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48D192F-42E9-4D5B-A417-28C21A9C0232}"/>
              </a:ext>
            </a:extLst>
          </p:cNvPr>
          <p:cNvSpPr txBox="1"/>
          <p:nvPr/>
        </p:nvSpPr>
        <p:spPr>
          <a:xfrm>
            <a:off x="1971128" y="3244334"/>
            <a:ext cx="117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California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1E9EA17-90EE-4BA1-8257-1AEA97C05896}"/>
              </a:ext>
            </a:extLst>
          </p:cNvPr>
          <p:cNvSpPr txBox="1"/>
          <p:nvPr/>
        </p:nvSpPr>
        <p:spPr>
          <a:xfrm>
            <a:off x="7905569" y="1653038"/>
            <a:ext cx="1202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Michigan</a:t>
            </a:r>
            <a:endParaRPr lang="fr-FR" sz="1200" dirty="0"/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0B94BE21-FC37-4AC5-81AF-34E01A5EA25C}"/>
              </a:ext>
            </a:extLst>
          </p:cNvPr>
          <p:cNvCxnSpPr>
            <a:cxnSpLocks/>
          </p:cNvCxnSpPr>
          <p:nvPr/>
        </p:nvCxnSpPr>
        <p:spPr>
          <a:xfrm flipH="1">
            <a:off x="8007659" y="2086252"/>
            <a:ext cx="204186" cy="3018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960FAAA4-542B-460D-8E9B-F97797465510}"/>
              </a:ext>
            </a:extLst>
          </p:cNvPr>
          <p:cNvSpPr txBox="1"/>
          <p:nvPr/>
        </p:nvSpPr>
        <p:spPr>
          <a:xfrm>
            <a:off x="8794815" y="1219824"/>
            <a:ext cx="1202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New York</a:t>
            </a:r>
            <a:endParaRPr lang="fr-FR" sz="1200" dirty="0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8E491208-5631-48A5-A3D9-CB3F1BD4BFBF}"/>
              </a:ext>
            </a:extLst>
          </p:cNvPr>
          <p:cNvCxnSpPr>
            <a:cxnSpLocks/>
          </p:cNvCxnSpPr>
          <p:nvPr/>
        </p:nvCxnSpPr>
        <p:spPr>
          <a:xfrm>
            <a:off x="9192090" y="1653038"/>
            <a:ext cx="0" cy="5841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949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</TotalTime>
  <Words>159</Words>
  <Application>Microsoft Office PowerPoint</Application>
  <PresentationFormat>Grand écran</PresentationFormat>
  <Paragraphs>68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Azéline A</dc:creator>
  <cp:lastModifiedBy>Azéline A</cp:lastModifiedBy>
  <cp:revision>22</cp:revision>
  <dcterms:created xsi:type="dcterms:W3CDTF">2020-02-02T19:28:19Z</dcterms:created>
  <dcterms:modified xsi:type="dcterms:W3CDTF">2020-02-05T08:41:53Z</dcterms:modified>
</cp:coreProperties>
</file>

<file path=docProps/thumbnail.jpeg>
</file>